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323" r:id="rId3"/>
    <p:sldId id="324" r:id="rId4"/>
    <p:sldId id="325" r:id="rId5"/>
    <p:sldId id="326" r:id="rId6"/>
    <p:sldId id="356" r:id="rId7"/>
    <p:sldId id="327" r:id="rId8"/>
    <p:sldId id="328" r:id="rId9"/>
    <p:sldId id="329" r:id="rId10"/>
    <p:sldId id="330" r:id="rId11"/>
    <p:sldId id="331" r:id="rId12"/>
    <p:sldId id="332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7" r:id="rId34"/>
    <p:sldId id="358" r:id="rId35"/>
    <p:sldId id="359" r:id="rId36"/>
    <p:sldId id="360" r:id="rId37"/>
    <p:sldId id="256" r:id="rId38"/>
    <p:sldId id="257" r:id="rId39"/>
    <p:sldId id="258" r:id="rId40"/>
    <p:sldId id="259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06" r:id="rId52"/>
    <p:sldId id="307" r:id="rId53"/>
    <p:sldId id="371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33" r:id="rId80"/>
    <p:sldId id="383" r:id="rId81"/>
    <p:sldId id="384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396" r:id="rId94"/>
    <p:sldId id="397" r:id="rId95"/>
    <p:sldId id="406" r:id="rId96"/>
    <p:sldId id="398" r:id="rId97"/>
    <p:sldId id="399" r:id="rId98"/>
    <p:sldId id="400" r:id="rId99"/>
    <p:sldId id="401" r:id="rId100"/>
    <p:sldId id="402" r:id="rId101"/>
    <p:sldId id="354" r:id="rId102"/>
    <p:sldId id="355" r:id="rId103"/>
    <p:sldId id="403" r:id="rId104"/>
    <p:sldId id="404" r:id="rId105"/>
    <p:sldId id="405" r:id="rId106"/>
    <p:sldId id="261" r:id="rId107"/>
    <p:sldId id="262" r:id="rId108"/>
    <p:sldId id="263" r:id="rId109"/>
    <p:sldId id="264" r:id="rId110"/>
    <p:sldId id="265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nd Recurring and Regtargeting Campaigns" id="{77636A74-70E8-49D0-88F7-078A769FA3F3}">
          <p14:sldIdLst>
            <p14:sldId id="322"/>
            <p14:sldId id="323"/>
            <p14:sldId id="324"/>
            <p14:sldId id="325"/>
            <p14:sldId id="326"/>
            <p14:sldId id="356"/>
            <p14:sldId id="327"/>
            <p14:sldId id="328"/>
            <p14:sldId id="329"/>
            <p14:sldId id="330"/>
            <p14:sldId id="331"/>
            <p14:sldId id="332"/>
            <p14:sldId id="334"/>
            <p14:sldId id="335"/>
            <p14:sldId id="336"/>
          </p14:sldIdLst>
        </p14:section>
        <p14:section name="A/B Testing" id="{4F2EB654-1B77-443B-9F2E-431820CCD68F}">
          <p14:sldIdLst>
            <p14:sldId id="337"/>
            <p14:sldId id="338"/>
            <p14:sldId id="339"/>
            <p14:sldId id="340"/>
            <p14:sldId id="341"/>
          </p14:sldIdLst>
        </p14:section>
        <p14:section name="Adobe Experience Manager Integration" id="{012CBCE5-EAEB-4D3A-B281-63A732FF8697}">
          <p14:sldIdLst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Interactions" id="{47010CA0-005D-4BF1-A803-E789F17D6F10}">
          <p14:sldIdLst>
            <p14:sldId id="352"/>
            <p14:sldId id="353"/>
            <p14:sldId id="357"/>
            <p14:sldId id="358"/>
            <p14:sldId id="359"/>
            <p14:sldId id="360"/>
          </p14:sldIdLst>
        </p14:section>
        <p14:section name="Manage Data and Workflows in Adobe Campaign Classic" id="{E9B81C1F-0587-484A-88C7-50399C92FDFC}">
          <p14:sldIdLst>
            <p14:sldId id="256"/>
            <p14:sldId id="257"/>
            <p14:sldId id="258"/>
            <p14:sldId id="259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06"/>
            <p14:sldId id="307"/>
            <p14:sldId id="371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72"/>
            <p14:sldId id="373"/>
          </p14:sldIdLst>
        </p14:section>
        <p14:section name="Manage External Data and Update the Database" id="{F10F7674-59D7-4642-B0F8-615142A71F12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33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Manage Data and Send a Scripted Email Delivery" id="{06CCBD3B-EFC5-4419-85EB-87E843B02E7F}">
          <p14:sldIdLst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</p14:sldIdLst>
        </p14:section>
        <p14:section name="Using the Events Palette Activity" id="{2D720D23-68EE-491E-93FD-9B93477E7992}">
          <p14:sldIdLst>
            <p14:sldId id="406"/>
          </p14:sldIdLst>
        </p14:section>
        <p14:section name="Database Cleanup, Workflow HeatMaps, and AuditTrail" id="{5CE42D99-D033-4DD2-B444-C3BE52D47166}">
          <p14:sldIdLst>
            <p14:sldId id="398"/>
            <p14:sldId id="399"/>
            <p14:sldId id="400"/>
            <p14:sldId id="401"/>
            <p14:sldId id="402"/>
            <p14:sldId id="354"/>
            <p14:sldId id="355"/>
            <p14:sldId id="403"/>
            <p14:sldId id="404"/>
            <p14:sldId id="405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67AE-D6B0-413D-B868-AA7C619E3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7DEA3-87E6-49F7-AFFD-6E027DD46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2ACDE-5C2D-4152-A523-48BB3EFD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72D32-6AAA-40A7-ADE8-C6B5D624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45C47-A27E-4825-8D96-EDC86A06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7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9EBC-7B7F-42AD-A163-85A3AB5F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549B6-4646-4167-A4EE-413DEBB07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6C5AB-30BE-474F-9CB5-57AFC80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784E9-169C-4BCE-B29F-C2B8996F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04830-ADCC-4E77-9F5B-2A2E161B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2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14BFE4-0C9E-4525-AA87-A8F310040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87FE0-F113-466D-91F0-B80EE5C76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6D8C1-2A5D-4289-BA42-FF2D479B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01DC-55CE-42D7-A933-A425C2C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CAFDD-6883-483D-B14D-BC4120A9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4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545E-6B88-41B4-B0E3-D10A8C23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43EE-0FFF-4052-8EDF-7C978B66C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78560-6A92-4C16-A642-8848A537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4A41D-B01F-41B9-8245-597B3A93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F1ADD-BE20-46AA-863B-A82D6C80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0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939E-8392-47D8-A49B-B9E80E98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9AF7E-3F68-4158-8C02-86DB95A3B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E7B74-D1AA-4D03-92BF-C0AABC7E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8273-1E4A-4DCE-AD01-73C5A6D9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B37A1-1989-4EA6-B109-D2EC37C4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9DA6-2E39-4E4D-9F3F-B526692D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650-4E5B-4702-8490-88AFA0626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56A39-9738-49C5-ACD2-A68028CAB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DF0BC-68CC-4A4B-80EA-637A5D25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E080D-8BE5-48A4-94DB-B191A3CF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BCF25-B915-4DC1-AEC1-00E72C45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5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FBEC-4EC1-4B69-9AEF-963D29B7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4793F-F6AB-4C72-82DC-0EB3A6CD7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49188-6F57-471D-AC8C-64D1EC310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C3639-89B0-4355-B9FD-08E47B3E4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CEC91B-0CBD-47F0-8DEE-167F8228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A5162-0810-491D-90FA-92685C28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53628-7485-476C-BD38-84791895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EB2E8-7E71-4487-B2F2-97B254BE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21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4655-1B9B-4449-9577-4286845C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FE98D-9DF7-45D5-BBAF-1E2E057E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7BD9E-8BC9-4047-BBB4-E3DECEC3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40BC7-A7DE-4C26-9DD3-6C9E8902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4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AE13D-ED91-4357-AAE7-524B9D12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C7336-4CF2-4C67-A270-A54C4B2A8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03F16-4FC9-45DD-9D86-309EA695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4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465A-D751-4041-A804-B2AE61F3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F29C0-3C9D-4028-9D0B-4EAE0315E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27389-8E14-4416-9781-DE6002072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4C857-CD81-4E90-ABF8-472B9B0F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80147-5EE0-4EA4-AC1C-5493BC19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372EB-F483-4FC0-A4C6-4D53804E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7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4B12-3732-447C-9700-AEE2D936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4D218-1442-442C-9D3F-2AB662F6C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208CE-DFF8-4483-BD14-3AD20FE59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0A5BA-7CF4-4723-BCBC-53F13414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2B107-ADB0-4FC4-A6BC-9AFB714B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BEF84-70C4-45D7-8B9A-81157F6B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2FDC1-85DC-43C5-A2ED-8C2E6883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A8A9E-03A9-4271-A7AD-9214DAD2F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6BD0F-5DE5-4863-958C-96B187B66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9D7BE-E4F6-48C9-8115-3377EEEF2B76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270AC-6AB9-4B7D-A343-D028AB99A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C25CA-08FF-4443-94DA-826F3B73D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C45E-FFCC-4A1C-8377-BB600C09E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65911-AE20-49CF-ADE5-28CEDD8A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A1319-BE1E-4FD5-AD83-D4EA9949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61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272652-758F-41B6-A6A8-52290D1E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253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E2B0F-D2D9-4DB9-9B49-EF5009B2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05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42E5CA-5292-4D73-913A-4517E2A2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7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00EB06-E622-43BD-BAF9-FA4B0D16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753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3C2ED5-AF79-40FF-B1A8-62F4CE50F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622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353F7-A682-44F9-8A2F-9337DCB3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287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07F6B7-773C-4633-965C-949DB06D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009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4A0DCF-04B5-4B64-AC95-68DEBFDA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319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D2002C-2E36-470D-BE2F-1DD3A575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360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E6372-9EEB-4D46-AF67-CB20BF71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9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42A88-F180-4BEE-9FA6-09C36A8D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70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0B9E2-135E-49A6-9526-7F6081C7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5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43A6B-82BC-4DB2-BAD8-0C3FF841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1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F83B7-4FD7-47E1-BC70-BDA9F60B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0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8351E-31F8-4492-BC12-6698B8B3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00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1C6EA-BBA1-4FDC-B816-247B3D7B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7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5E796-47A9-44EF-B4A2-7DA1B22D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2E883-DAC9-4EBE-AE8F-D35EDFA64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13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31672-E162-4D69-A13F-D1BDC541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1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1A8A7F-16C6-4966-A23F-5A4DAE88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5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0C34D-7D8A-4D92-955D-3118B388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4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84F55E-6FE2-4A4E-A6B5-A8771BCC3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5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E1602-EE4E-436B-91E6-03805E40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4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4EF671-58C9-4609-AC3C-3F4369AF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1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C0E3C-4DA8-4ECE-9367-6763FF78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F5071D-6341-4A52-A5F8-2891BD7C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1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896BF2-0EBB-4859-8AAE-B1471566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9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94D91-B2C1-4D61-A683-A18FD838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3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9BFF3B-7CEE-47E7-8397-319CB61F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0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48386-4CA4-46CF-A547-AB627AB9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8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91318-CC35-4D42-83CB-7A224A4C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980D86-C13E-409C-89B2-CD5AE453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6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848A31-0DCE-499A-8490-51BF674F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6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4634A8-827F-42A9-8300-E1FA3A54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40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97C9C-2DCF-40FF-959E-9F61DB1C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53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70A0-67C1-40A4-B884-5DE7E3DA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4163C-24C1-48B5-9E13-8F4A5E5A4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8D130-E76F-46EF-94D9-822C0CCB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7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1F10-B310-4B74-99AD-B97E3C93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C920-A882-47E2-96F1-DED1BEBCC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4BDB3-3E87-41FC-8A52-3ED78A58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09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6B08-582F-4E6B-9FAC-C80EC35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FF5B-656A-4A66-A4C4-6C2C79D4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37D5B-B9CD-461A-B50B-E7CEA26F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5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B0A6-C210-418D-AB6A-2649E1F7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5D3DA-D55F-4E73-8DF8-00F7A8C78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52B35-3B96-4E3D-9C7C-2CF977FA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69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0E4DD4-E9A2-40A5-89D5-96A60B41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19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B8627C-68E3-4926-8510-3D57FCCB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19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F3225F-9D0B-44F3-980B-E27A836F3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1AA46E-7F77-4B72-97AE-C91B6AE3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83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E8115B-EAEE-4759-8573-D0F3592E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34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92BBB-2C34-4950-8CDE-98A0CB81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60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4D812-D8FB-4AB2-9FF6-C6C02415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0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1FEFD-E6A9-4B08-8BDA-F876EC7D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85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C3D847-CE36-46FF-826D-839AB332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36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52933C-D1DE-403B-A1E8-81C7E4C5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33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243A39-6569-4879-BA92-3E1739CB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36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151BBB-69DD-434A-BA50-E7042B62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85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4F337-BD71-420B-B054-43A97EBE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1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3BEA59-FC51-42F3-B559-EFF51B9D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4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81A47-3FF2-4A95-AA60-40BFA302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4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EB450-4024-4210-88D3-FBD94FAB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41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B3E4B4-8A7C-4872-A5D1-07712C71A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89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69827-EFAC-4AA9-92AD-7B732526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1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622C5-DA34-4381-8495-A3D0258F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8DEF3-2A39-4D4A-96AE-5635BDF9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0C031-47C3-4D94-B97A-F2A710BB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05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DA6AC-D9D9-4A87-9480-0E7F12C3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4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A9566-827D-4084-9AF4-609ED31A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5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98068-C94B-49C4-A5F7-636BE524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51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D0DBD-E4A2-4968-B6A9-CC737C86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8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15A15-3F58-403B-92B1-9B16F9B1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60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0F97B-D42D-410D-9FF5-1E7516C1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0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6973B-4332-4DF0-ABA2-15A73EEC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4486-7552-4A2E-9EC0-F74DB245C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3266B-8347-4AC8-802A-317CA09D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1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9E8582-1E69-4D88-BBD1-869AE723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41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07AAC-9B47-411D-804E-B136EC99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33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14487-D829-4A31-B01F-44A7F35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881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C901B-E6D2-4298-88D2-85E092FC1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16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8D3D0-2FB7-4A55-8D3D-CF9A62E0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41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C6DD3E-7C78-4613-80D4-67439198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92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14F489-0F5A-489E-BAD8-C1069C12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69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B8CAB6-9F80-4636-8DF7-15C4B53B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71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FB107C-C0E8-410E-B954-933759E9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51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3A84D-628D-47B8-ABDC-7291F335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4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3AA53-B278-4814-B07E-EDFA1A0A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52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DCF8E-2A6B-4A45-AB15-FC3D65B6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2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77B4D-F8D9-41BB-9992-8CA8528A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07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D02B7-D741-48BA-B3E4-F5469034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31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229DC5-E3C5-41F8-B96D-DCF8CEA0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9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CCB439-3B91-4EA0-9CCB-556E88A2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4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C917C-AB7C-4489-8E0E-22FDAD94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406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8B7C4D-7D97-4E47-8584-E87D254B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127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7DF9C-E5CF-41DD-9630-7B019CD9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17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832B95-C055-4D1F-8853-C739CB76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04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50DDB9-7290-416C-B9B2-041BCE31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3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BD454-8771-47E5-9B14-2D663611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5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F4654-0612-474E-8AB4-9798A798A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115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6BBAB-5B0C-4A3D-8E21-89B99C72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202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3C2F9-BDBE-4569-A3EB-7940D727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3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3D49F-B138-4C2F-81BA-DBA1567D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8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2BEB37-4897-45FC-88B2-A63613A5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66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6810-1749-4AE5-95F3-0ED29BF3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6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3A4D9-8CF9-424C-98C4-3F9B1374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4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58D8D5-E16D-4A4D-B050-B718C22CA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35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6C7ED4-23A1-4DA8-A14F-F63EA195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992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210C4-5174-4794-899F-C16AC6B6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9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9E525B-0933-4045-868C-9D3CD5F5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71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E12FA-516C-4C9F-8EC1-0A17B539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97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C94A1-8597-474C-9A8D-3E41A34E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353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C21ED-FC4D-4E1B-A405-5EEEF459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81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6E5F3-9A97-4BCD-9850-73108A4C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72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ADB50-7667-4129-8EE3-79B9ABDA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642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C0E4-CEA9-433B-952B-5511E3C4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78CF-145B-4962-921A-AE5B0B62F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C3E65-EDF6-499E-8A62-910FF51D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76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B4A547-ABFE-42B7-A51F-ABA755C0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48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A2CDEF-7250-4D78-96C8-E7AE2352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155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2B6E5-F5F6-47EA-AA6A-559D8D60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838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69E70-7946-4749-819F-DF6A9277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 Raj</cp:lastModifiedBy>
  <cp:revision>7</cp:revision>
  <dcterms:created xsi:type="dcterms:W3CDTF">2021-09-26T14:11:40Z</dcterms:created>
  <dcterms:modified xsi:type="dcterms:W3CDTF">2021-09-26T14:29:05Z</dcterms:modified>
</cp:coreProperties>
</file>